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[Contact 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smtClean="0"/>
              <a:t>School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6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Professional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Year Goal</a:t>
            </a:r>
          </a:p>
          <a:p>
            <a:r>
              <a:rPr lang="en-US" smtClean="0"/>
              <a:t>5 Year Goal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6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[Name]?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2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[Name]</vt:lpstr>
      <vt:lpstr>After School Activities</vt:lpstr>
      <vt:lpstr>Education</vt:lpstr>
      <vt:lpstr>Professional Goals</vt:lpstr>
      <vt:lpstr>Interests</vt:lpstr>
      <vt:lpstr>Who is [Name]?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[Name]</dc:title>
  <dc:creator>llink</dc:creator>
  <cp:lastModifiedBy>lel</cp:lastModifiedBy>
  <cp:revision>4</cp:revision>
  <dcterms:created xsi:type="dcterms:W3CDTF">2006-08-16T00:00:00Z</dcterms:created>
  <dcterms:modified xsi:type="dcterms:W3CDTF">2016-06-19T03:36:09Z</dcterms:modified>
</cp:coreProperties>
</file>